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/>
    <p:restoredTop sz="94599"/>
  </p:normalViewPr>
  <p:slideViewPr>
    <p:cSldViewPr snapToGrid="0" snapToObjects="1">
      <p:cViewPr varScale="1">
        <p:scale>
          <a:sx n="129" d="100"/>
          <a:sy n="129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338C1E3-B90D-1546-9CA8-974E8FF535C7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00271FB-141A-824B-8107-6E0A0F5C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83" y="1637743"/>
            <a:ext cx="7415218" cy="4385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54" y="-8559"/>
            <a:ext cx="7766936" cy="164630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 Tangle of Knots: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168" y="3194464"/>
            <a:ext cx="4713433" cy="105156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Study Guide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883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3" y="2063179"/>
            <a:ext cx="4144425" cy="3108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375"/>
            <a:ext cx="8912436" cy="1320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Do you like knots?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10" y="1409146"/>
            <a:ext cx="5457735" cy="3629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4" y="5080000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they cause problems?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66000" y="5080000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 they be useful?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9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14" y="4809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  Repeat </a:t>
            </a:r>
            <a:r>
              <a:rPr lang="en-US" sz="4000" dirty="0" smtClean="0">
                <a:solidFill>
                  <a:schemeClr val="accent4"/>
                </a:solidFill>
              </a:rPr>
              <a:t>Repeat Repeat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44" y="2457757"/>
            <a:ext cx="9584266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Repeating something is one way of </a:t>
            </a:r>
            <a:r>
              <a:rPr lang="en-US" sz="3600" b="1" dirty="0" smtClean="0">
                <a:solidFill>
                  <a:schemeClr val="accent4"/>
                </a:solidFill>
              </a:rPr>
              <a:t>emphasizing something </a:t>
            </a:r>
            <a:r>
              <a:rPr lang="en-US" sz="3600" b="1" dirty="0" smtClean="0">
                <a:solidFill>
                  <a:schemeClr val="accent4"/>
                </a:solidFill>
              </a:rPr>
              <a:t>important</a:t>
            </a:r>
            <a:r>
              <a:rPr lang="en-US" sz="3600" b="1" i="1" dirty="0" smtClean="0">
                <a:solidFill>
                  <a:schemeClr val="accent4"/>
                </a:solidFill>
              </a:rPr>
              <a:t>.</a:t>
            </a:r>
            <a:r>
              <a:rPr lang="en-US" sz="3600" i="1" dirty="0" smtClean="0">
                <a:solidFill>
                  <a:schemeClr val="accent4"/>
                </a:solidFill>
              </a:rPr>
              <a:t>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Author Lisa Graff uses </a:t>
            </a:r>
            <a:r>
              <a:rPr lang="en-US" sz="3600" b="1" u="sng" dirty="0" smtClean="0">
                <a:solidFill>
                  <a:schemeClr val="accent4"/>
                </a:solidFill>
              </a:rPr>
              <a:t>repetition</a:t>
            </a:r>
            <a:r>
              <a:rPr lang="en-US" sz="3600" dirty="0" smtClean="0"/>
              <a:t> to help readers remember important ideas, things and people in her story.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91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35" y="839789"/>
            <a:ext cx="9091699" cy="1320800"/>
          </a:xfrm>
        </p:spPr>
        <p:txBody>
          <a:bodyPr/>
          <a:lstStyle/>
          <a:p>
            <a:r>
              <a:rPr lang="en-US" dirty="0" smtClean="0"/>
              <a:t>What are some ways author Lisa Graff uses </a:t>
            </a:r>
            <a:r>
              <a:rPr lang="en-US" b="1" dirty="0" smtClean="0">
                <a:solidFill>
                  <a:schemeClr val="accent4"/>
                </a:solidFill>
              </a:rPr>
              <a:t>repetition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in her 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446135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  <a:p>
            <a:r>
              <a:rPr lang="en-US" sz="3200" dirty="0" smtClean="0"/>
              <a:t>Look for </a:t>
            </a:r>
            <a:r>
              <a:rPr lang="en-US" sz="3200" b="1" dirty="0" smtClean="0">
                <a:solidFill>
                  <a:schemeClr val="accent2"/>
                </a:solidFill>
              </a:rPr>
              <a:t>repeated phrases.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Look for </a:t>
            </a:r>
            <a:r>
              <a:rPr lang="en-US" sz="3200" b="1" dirty="0" smtClean="0">
                <a:solidFill>
                  <a:schemeClr val="accent2"/>
                </a:solidFill>
              </a:rPr>
              <a:t>repeated sentences.</a:t>
            </a:r>
          </a:p>
          <a:p>
            <a:r>
              <a:rPr lang="en-US" sz="3200" dirty="0" smtClean="0"/>
              <a:t>Look for particular </a:t>
            </a:r>
            <a:r>
              <a:rPr lang="en-US" sz="3200" b="1" dirty="0" smtClean="0">
                <a:solidFill>
                  <a:schemeClr val="accent2"/>
                </a:solidFill>
              </a:rPr>
              <a:t>items (or people)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that keep popping up.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8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16" y="1084805"/>
            <a:ext cx="4054033" cy="5405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655" y="2554357"/>
            <a:ext cx="6065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Make a </a:t>
            </a:r>
            <a:r>
              <a:rPr lang="en-US" sz="3200" b="1" dirty="0" smtClean="0">
                <a:solidFill>
                  <a:schemeClr val="accent2"/>
                </a:solidFill>
              </a:rPr>
              <a:t>media presentation </a:t>
            </a:r>
            <a:r>
              <a:rPr lang="en-US" sz="3200" dirty="0" smtClean="0">
                <a:solidFill>
                  <a:schemeClr val="accent2"/>
                </a:solidFill>
              </a:rPr>
              <a:t>of your own about what you would like to do with your life. </a:t>
            </a:r>
          </a:p>
          <a:p>
            <a:endParaRPr lang="en-US" sz="3600" dirty="0" smtClean="0">
              <a:solidFill>
                <a:schemeClr val="accent2"/>
              </a:solidFill>
            </a:endParaRPr>
          </a:p>
          <a:p>
            <a:r>
              <a:rPr lang="en-US" sz="3200" b="1" dirty="0" smtClean="0">
                <a:solidFill>
                  <a:schemeClr val="accent2"/>
                </a:solidFill>
              </a:rPr>
              <a:t>What are your Talents?  </a:t>
            </a:r>
            <a:r>
              <a:rPr lang="en-US" sz="3200" dirty="0" smtClean="0">
                <a:solidFill>
                  <a:schemeClr val="accent2"/>
                </a:solidFill>
              </a:rPr>
              <a:t>What are your interests?  How can you get to where you want to go?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20" y="21606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3"/>
                </a:solidFill>
              </a:rPr>
              <a:t/>
            </a:r>
            <a:br>
              <a:rPr lang="en-US" sz="6000" b="1" dirty="0" smtClean="0">
                <a:solidFill>
                  <a:schemeClr val="accent3"/>
                </a:solidFill>
              </a:rPr>
            </a:br>
            <a:r>
              <a:rPr lang="en-US" sz="6000" b="1" dirty="0" smtClean="0">
                <a:solidFill>
                  <a:schemeClr val="accent3"/>
                </a:solidFill>
              </a:rPr>
              <a:t>Follow </a:t>
            </a:r>
            <a:r>
              <a:rPr lang="en-US" sz="6000" b="1" dirty="0" smtClean="0">
                <a:solidFill>
                  <a:schemeClr val="accent3"/>
                </a:solidFill>
              </a:rPr>
              <a:t>your dreams!</a:t>
            </a:r>
            <a:endParaRPr lang="en-US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</TotalTime>
  <Words>131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Wingdings 3</vt:lpstr>
      <vt:lpstr>Arial</vt:lpstr>
      <vt:lpstr>Ion Boardroom</vt:lpstr>
      <vt:lpstr>A Tangle of Knots:</vt:lpstr>
      <vt:lpstr>Do you like knots?</vt:lpstr>
      <vt:lpstr>  Repeat Repeat Repeat</vt:lpstr>
      <vt:lpstr>What are some ways author Lisa Graff uses repetition in her book?</vt:lpstr>
      <vt:lpstr> Follow your dreams!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Cundiff</dc:creator>
  <cp:lastModifiedBy>Janice Cundiff</cp:lastModifiedBy>
  <cp:revision>2</cp:revision>
  <dcterms:created xsi:type="dcterms:W3CDTF">2020-07-23T21:58:09Z</dcterms:created>
  <dcterms:modified xsi:type="dcterms:W3CDTF">2020-07-23T22:18:37Z</dcterms:modified>
</cp:coreProperties>
</file>